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57" r:id="rId4"/>
    <p:sldId id="262" r:id="rId5"/>
    <p:sldId id="263" r:id="rId6"/>
    <p:sldId id="260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86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4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1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9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0B0A-9394-4BBB-81D7-923196F858DC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額縁 3"/>
          <p:cNvSpPr/>
          <p:nvPr/>
        </p:nvSpPr>
        <p:spPr>
          <a:xfrm>
            <a:off x="1696065" y="1386348"/>
            <a:ext cx="8347587" cy="2359742"/>
          </a:xfrm>
          <a:prstGeom prst="bevel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東京のお祭りお神輿の通り道</a:t>
            </a:r>
            <a:endParaRPr kumimoji="1" lang="ja-JP" altLang="en-US" sz="5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68591" y="4245859"/>
            <a:ext cx="10899058" cy="225255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須賀神社　花園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神社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　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浅草西部　浅草東部　浅草南部　下谷神社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神田祭　烏森神社　五條天神　赤坂</a:t>
            </a:r>
            <a:r>
              <a:rPr lang="ja-JP" altLang="en-US" sz="2800" smtClean="0">
                <a:solidFill>
                  <a:sysClr val="windowText" lastClr="000000"/>
                </a:solidFill>
              </a:rPr>
              <a:t>氷川神社</a:t>
            </a:r>
            <a:r>
              <a:rPr lang="ja-JP" altLang="en-US" sz="2800" dirty="0" smtClean="0">
                <a:solidFill>
                  <a:sysClr val="windowText" lastClr="000000"/>
                </a:solidFill>
              </a:rPr>
              <a:t>　</a:t>
            </a:r>
            <a:r>
              <a:rPr lang="en-US" altLang="ja-JP" sz="2800" dirty="0" smtClean="0">
                <a:solidFill>
                  <a:sysClr val="windowText" lastClr="000000"/>
                </a:solidFill>
              </a:rPr>
              <a:t> 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619">
        <p15:prstTrans prst="curtains"/>
      </p:transition>
    </mc:Choice>
    <mc:Fallback xmlns="">
      <p:transition spd="slow" advTm="7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" y="513629"/>
            <a:ext cx="9604926" cy="60030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345510" y="320448"/>
            <a:ext cx="3535666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上野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五條天神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91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368">
        <p15:prstTrans prst="curtains"/>
      </p:transition>
    </mc:Choice>
    <mc:Fallback xmlns="">
      <p:transition spd="slow" advTm="63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6" y="631065"/>
            <a:ext cx="8028539" cy="60446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765961" y="193182"/>
            <a:ext cx="361293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赤坂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氷川神社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TT-JTC江戸文字「風雲」" panose="000000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36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25">
        <p15:prstTrans prst="curtains"/>
      </p:transition>
    </mc:Choice>
    <mc:Fallback xmlns="">
      <p:transition spd="slow" advTm="6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909285" y="161445"/>
            <a:ext cx="4552913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四谷　須賀神社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7" y="161445"/>
            <a:ext cx="5364317" cy="6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437">
        <p15:prstTrans prst="curtains"/>
      </p:transition>
    </mc:Choice>
    <mc:Fallback xmlns="">
      <p:transition spd="slow" advTm="11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065949" y="579551"/>
            <a:ext cx="565382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新宿　花園神社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2" y="128788"/>
            <a:ext cx="4860652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587">
        <p15:prstTrans prst="curtains"/>
      </p:transition>
    </mc:Choice>
    <mc:Fallback xmlns="">
      <p:transition spd="slow" advTm="5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924282" y="347728"/>
            <a:ext cx="5865398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草神社　西部地区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1" y="193182"/>
            <a:ext cx="4611829" cy="65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601">
        <p15:prstTrans prst="curtains"/>
      </p:transition>
    </mc:Choice>
    <mc:Fallback xmlns="">
      <p:transition spd="slow" advTm="7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027311" y="271371"/>
            <a:ext cx="5788125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草神社　東部地区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4" y="271371"/>
            <a:ext cx="4547908" cy="6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845">
        <p15:prstTrans prst="curtains"/>
      </p:transition>
    </mc:Choice>
    <mc:Fallback xmlns="">
      <p:transition spd="slow" advTm="68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1016000" ty="254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014433" y="321432"/>
            <a:ext cx="5802775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草神社　南部地区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0" y="476517"/>
            <a:ext cx="4314271" cy="61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7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990">
        <p15:prstTrans prst="curtains"/>
      </p:transition>
    </mc:Choice>
    <mc:Fallback xmlns="">
      <p:transition spd="slow" advTm="59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1" y="463100"/>
            <a:ext cx="8315628" cy="61437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650050" y="360069"/>
            <a:ext cx="3986413" cy="889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上野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下谷神社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25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29">
        <p15:prstTrans prst="curtains"/>
      </p:transition>
    </mc:Choice>
    <mc:Fallback xmlns="">
      <p:transition spd="slow" advTm="6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1" y="489385"/>
            <a:ext cx="9037035" cy="615916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358388" y="231821"/>
            <a:ext cx="305229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神田明神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49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26">
        <p15:prstTrans prst="curtains"/>
      </p:transition>
    </mc:Choice>
    <mc:Fallback xmlns="">
      <p:transition spd="slow" advTm="6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7495504" y="283335"/>
            <a:ext cx="4128094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新橋　烏森神社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3" y="178578"/>
            <a:ext cx="4934649" cy="64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424">
        <p15:prstTrans prst="curtains"/>
      </p:transition>
    </mc:Choice>
    <mc:Fallback xmlns="">
      <p:transition spd="slow" advTm="6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19</Words>
  <Application>Microsoft Office PowerPoint</Application>
  <PresentationFormat>ワイド画面</PresentationFormat>
  <Paragraphs>13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ＡＲＰ勘亭流Ｈ</vt:lpstr>
      <vt:lpstr>ＭＳ Ｐゴシック</vt:lpstr>
      <vt:lpstr>TT-JTC江戸文字「風雲」</vt:lpstr>
      <vt:lpstr>学乱フォント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宮田 淳一</dc:creator>
  <cp:lastModifiedBy>Microsoft アカウント</cp:lastModifiedBy>
  <cp:revision>52</cp:revision>
  <dcterms:created xsi:type="dcterms:W3CDTF">2019-06-27T07:57:07Z</dcterms:created>
  <dcterms:modified xsi:type="dcterms:W3CDTF">2024-08-31T08:48:53Z</dcterms:modified>
</cp:coreProperties>
</file>