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7" r:id="rId4"/>
    <p:sldId id="261" r:id="rId5"/>
    <p:sldId id="256" r:id="rId6"/>
    <p:sldId id="259" r:id="rId7"/>
    <p:sldId id="262" r:id="rId8"/>
    <p:sldId id="266" r:id="rId9"/>
    <p:sldId id="263" r:id="rId10"/>
    <p:sldId id="260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96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0B0A-9394-4BBB-81D7-923196F858DC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77F6-4696-4F1F-AB30-7A6E3708D3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8516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0B0A-9394-4BBB-81D7-923196F858DC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77F6-4696-4F1F-AB30-7A6E3708D3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286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0B0A-9394-4BBB-81D7-923196F858DC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77F6-4696-4F1F-AB30-7A6E3708D3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4402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0B0A-9394-4BBB-81D7-923196F858DC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77F6-4696-4F1F-AB30-7A6E3708D3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119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0B0A-9394-4BBB-81D7-923196F858DC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77F6-4696-4F1F-AB30-7A6E3708D3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0049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0B0A-9394-4BBB-81D7-923196F858DC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77F6-4696-4F1F-AB30-7A6E3708D3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4195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0B0A-9394-4BBB-81D7-923196F858DC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77F6-4696-4F1F-AB30-7A6E3708D3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199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0B0A-9394-4BBB-81D7-923196F858DC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77F6-4696-4F1F-AB30-7A6E3708D3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9390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0B0A-9394-4BBB-81D7-923196F858DC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77F6-4696-4F1F-AB30-7A6E3708D3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340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0B0A-9394-4BBB-81D7-923196F858DC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77F6-4696-4F1F-AB30-7A6E3708D3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3562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0B0A-9394-4BBB-81D7-923196F858DC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77F6-4696-4F1F-AB30-7A6E3708D3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8790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50B0A-9394-4BBB-81D7-923196F858DC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077F6-4696-4F1F-AB30-7A6E3708D3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749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額縁 3"/>
          <p:cNvSpPr/>
          <p:nvPr/>
        </p:nvSpPr>
        <p:spPr>
          <a:xfrm>
            <a:off x="1696065" y="1386348"/>
            <a:ext cx="8347587" cy="2359742"/>
          </a:xfrm>
          <a:prstGeom prst="bevel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学乱フォント" panose="02000600000000000000" pitchFamily="2" charset="-128"/>
                <a:ea typeface="TT-JTC江戸文字「風雲」" panose="00000009000000000000" pitchFamily="1" charset="-128"/>
              </a:rPr>
              <a:t>東京のお祭りお神輿の</a:t>
            </a:r>
            <a:endParaRPr kumimoji="1" lang="en-US" altLang="ja-JP" sz="540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  <a:latin typeface="学乱フォント" panose="02000600000000000000" pitchFamily="2" charset="-128"/>
              <a:ea typeface="TT-JTC江戸文字「風雲」" panose="00000009000000000000" pitchFamily="1" charset="-128"/>
            </a:endParaRPr>
          </a:p>
          <a:p>
            <a:pPr algn="ctr"/>
            <a:r>
              <a:rPr kumimoji="1" lang="ja-JP" altLang="en-US" sz="540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学乱フォント" panose="02000600000000000000" pitchFamily="2" charset="-128"/>
                <a:ea typeface="TT-JTC江戸文字「風雲」" panose="00000009000000000000" pitchFamily="1" charset="-128"/>
              </a:rPr>
              <a:t>通り道（２）</a:t>
            </a:r>
            <a:endParaRPr kumimoji="1" lang="ja-JP" altLang="en-US" sz="5400" dirty="0">
              <a:ln>
                <a:solidFill>
                  <a:srgbClr val="FFFF00"/>
                </a:solidFill>
              </a:ln>
              <a:solidFill>
                <a:schemeClr val="tx1"/>
              </a:solidFill>
              <a:latin typeface="学乱フォント" panose="02000600000000000000" pitchFamily="2" charset="-128"/>
              <a:ea typeface="TT-JTC江戸文字「風雲」" panose="00000009000000000000" pitchFamily="1" charset="-128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737419" y="4277031"/>
            <a:ext cx="10899058" cy="2252557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ysClr val="windowText" lastClr="000000"/>
                </a:solidFill>
              </a:rPr>
              <a:t>蔵前神社　鳥越神社　第六天榊神社　葛西神社</a:t>
            </a:r>
            <a:endParaRPr kumimoji="1" lang="en-US" altLang="ja-JP" sz="2800" dirty="0" smtClean="0">
              <a:solidFill>
                <a:sysClr val="windowText" lastClr="000000"/>
              </a:solidFill>
            </a:endParaRPr>
          </a:p>
          <a:p>
            <a:pPr algn="ctr"/>
            <a:r>
              <a:rPr kumimoji="1" lang="ja-JP" altLang="en-US" sz="2800" dirty="0" smtClean="0">
                <a:solidFill>
                  <a:sysClr val="windowText" lastClr="000000"/>
                </a:solidFill>
              </a:rPr>
              <a:t>富岡八幡神社　　波除稲荷</a:t>
            </a:r>
            <a:r>
              <a:rPr kumimoji="1" lang="ja-JP" altLang="en-US" sz="2800" dirty="0" smtClean="0">
                <a:solidFill>
                  <a:sysClr val="windowText" lastClr="000000"/>
                </a:solidFill>
              </a:rPr>
              <a:t>神社　湯島天神</a:t>
            </a:r>
            <a:r>
              <a:rPr kumimoji="1" lang="en-US" altLang="ja-JP" sz="2800" dirty="0" smtClean="0">
                <a:solidFill>
                  <a:sysClr val="windowText" lastClr="000000"/>
                </a:solidFill>
              </a:rPr>
              <a:t> </a:t>
            </a:r>
            <a:r>
              <a:rPr kumimoji="1" lang="ja-JP" altLang="en-US" sz="2800" dirty="0" smtClean="0">
                <a:solidFill>
                  <a:sysClr val="windowText" lastClr="000000"/>
                </a:solidFill>
              </a:rPr>
              <a:t>　</a:t>
            </a:r>
            <a:endParaRPr kumimoji="1" lang="en-US" altLang="ja-JP" sz="2800" dirty="0" smtClean="0">
              <a:solidFill>
                <a:sysClr val="windowText" lastClr="000000"/>
              </a:solidFill>
            </a:endParaRPr>
          </a:p>
          <a:p>
            <a:pPr algn="ctr"/>
            <a:r>
              <a:rPr kumimoji="1" lang="ja-JP" altLang="en-US" sz="2800" dirty="0" smtClean="0">
                <a:solidFill>
                  <a:sysClr val="windowText" lastClr="000000"/>
                </a:solidFill>
              </a:rPr>
              <a:t>亀戸天神　深川神明宮</a:t>
            </a:r>
            <a:endParaRPr kumimoji="1" lang="en-US" altLang="ja-JP" sz="2800" dirty="0" smtClean="0">
              <a:solidFill>
                <a:sysClr val="windowText" lastClr="000000"/>
              </a:solidFill>
            </a:endParaRPr>
          </a:p>
          <a:p>
            <a:pPr algn="ctr"/>
            <a:endParaRPr kumimoji="1" lang="en-US" altLang="ja-JP" sz="2800" dirty="0" smtClean="0">
              <a:solidFill>
                <a:sysClr val="windowText" lastClr="000000"/>
              </a:solidFill>
            </a:endParaRPr>
          </a:p>
          <a:p>
            <a:pPr algn="ctr"/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908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1016000" ty="2540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2449035" y="334311"/>
            <a:ext cx="7127250" cy="8242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ＡＲＰ勘亭流Ｈ" panose="020B0600010101010101" pitchFamily="50" charset="-128"/>
                <a:ea typeface="ＡＲＰ勘亭流Ｈ" panose="020B0600010101010101" pitchFamily="50" charset="-128"/>
              </a:rPr>
              <a:t>深川神明宮</a:t>
            </a:r>
            <a:endParaRPr kumimoji="1" lang="ja-JP" altLang="en-US" sz="36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/>
              </a:solidFill>
              <a:latin typeface="学乱フォント" panose="02000600000000000000" pitchFamily="2" charset="-128"/>
              <a:ea typeface="学乱フォント" panose="02000600000000000000" pitchFamily="2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640" y="1401379"/>
            <a:ext cx="8348039" cy="50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75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56" y="540912"/>
            <a:ext cx="8598809" cy="6104585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8281114" y="244699"/>
            <a:ext cx="2936383" cy="7856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学乱フォント" panose="02000600000000000000" pitchFamily="2" charset="-128"/>
                <a:ea typeface="学乱フォント" panose="02000600000000000000" pitchFamily="2" charset="-128"/>
              </a:rPr>
              <a:t>蔵前神社</a:t>
            </a:r>
            <a:endParaRPr kumimoji="1" lang="ja-JP" altLang="en-US" sz="36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/>
              </a:solidFill>
              <a:latin typeface="学乱フォント" panose="02000600000000000000" pitchFamily="2" charset="-128"/>
              <a:ea typeface="学乱フォント" panose="020006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149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10" y="778903"/>
            <a:ext cx="8995959" cy="5892353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8397026" y="231820"/>
            <a:ext cx="3129566" cy="7856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学乱フォント" panose="02000600000000000000" pitchFamily="2" charset="-128"/>
                <a:ea typeface="学乱フォント" panose="02000600000000000000" pitchFamily="2" charset="-128"/>
              </a:rPr>
              <a:t>鳥越神社</a:t>
            </a:r>
            <a:endParaRPr kumimoji="1" lang="ja-JP" altLang="en-US" sz="36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/>
              </a:solidFill>
              <a:latin typeface="学乱フォント" panose="02000600000000000000" pitchFamily="2" charset="-128"/>
              <a:ea typeface="学乱フォント" panose="020006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3885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40" y="412125"/>
            <a:ext cx="8289439" cy="6001554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8010659" y="296215"/>
            <a:ext cx="3383388" cy="7856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ＡＲＰ勘亭流Ｈ" panose="020B0600010101010101" pitchFamily="50" charset="-128"/>
                <a:ea typeface="ＡＲＰ勘亭流Ｈ" panose="020B0600010101010101" pitchFamily="50" charset="-128"/>
              </a:rPr>
              <a:t>第六天榊神社</a:t>
            </a:r>
            <a:endParaRPr kumimoji="1" lang="ja-JP" altLang="en-US" sz="36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/>
              </a:solidFill>
              <a:latin typeface="ＡＲＰ勘亭流Ｈ" panose="020B0600010101010101" pitchFamily="50" charset="-128"/>
              <a:ea typeface="ＡＲＰ勘亭流Ｈ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6935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80" y="340038"/>
            <a:ext cx="7750577" cy="6328708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8255357" y="206061"/>
            <a:ext cx="3039413" cy="8242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学乱フォント" panose="02000600000000000000" pitchFamily="2" charset="-128"/>
                <a:ea typeface="TT-JTC江戸文字「風雲」" panose="00000009000000000000" pitchFamily="1" charset="-128"/>
              </a:rPr>
              <a:t>葛西神社</a:t>
            </a:r>
            <a:endParaRPr kumimoji="1" lang="ja-JP" altLang="en-US" sz="36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/>
              </a:solidFill>
              <a:latin typeface="学乱フォント" panose="02000600000000000000" pitchFamily="2" charset="-128"/>
              <a:ea typeface="TT-JTC江戸文字「風雲」" panose="00000009000000000000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2337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02" y="956969"/>
            <a:ext cx="8629383" cy="5752922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8281116" y="201408"/>
            <a:ext cx="3571137" cy="8242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学乱フォント" panose="02000600000000000000" pitchFamily="2" charset="-128"/>
                <a:ea typeface="学乱フォント" panose="02000600000000000000" pitchFamily="2" charset="-128"/>
              </a:rPr>
              <a:t>深川富岡八</a:t>
            </a:r>
            <a:r>
              <a:rPr kumimoji="1" lang="ja-JP" altLang="en-US" sz="40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ＡＲＰ勘亭流Ｈ" panose="020B0600010101010101" pitchFamily="50" charset="-128"/>
                <a:ea typeface="ＡＲＰ勘亭流Ｈ" panose="020B0600010101010101" pitchFamily="50" charset="-128"/>
              </a:rPr>
              <a:t>幡</a:t>
            </a:r>
            <a:endParaRPr kumimoji="1" lang="ja-JP" altLang="en-US" sz="36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/>
              </a:solidFill>
              <a:latin typeface="学乱フォント" panose="02000600000000000000" pitchFamily="2" charset="-128"/>
              <a:ea typeface="学乱フォント" panose="020006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7352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504" y="374401"/>
            <a:ext cx="8841775" cy="6283976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67426" y="116824"/>
            <a:ext cx="3276744" cy="8242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ＡＲＰ勘亭流Ｈ" panose="020B0600010101010101" pitchFamily="50" charset="-128"/>
                <a:ea typeface="TT-JTC江戸文字「風雲」P" pitchFamily="2" charset="-128"/>
              </a:rPr>
              <a:t>築地獅子祭</a:t>
            </a:r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学乱フォント" panose="02000600000000000000" pitchFamily="2" charset="-128"/>
                <a:ea typeface="学乱フォント" panose="02000600000000000000" pitchFamily="2" charset="-128"/>
              </a:rPr>
              <a:t>　</a:t>
            </a:r>
            <a:endParaRPr kumimoji="1" lang="ja-JP" altLang="en-US" sz="36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/>
              </a:solidFill>
              <a:latin typeface="学乱フォント" panose="02000600000000000000" pitchFamily="2" charset="-128"/>
              <a:ea typeface="学乱フォント" panose="020006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4178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49" y="414649"/>
            <a:ext cx="8791575" cy="6124575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8698362" y="217221"/>
            <a:ext cx="3276744" cy="8242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ＡＲＰ勘亭流Ｈ" panose="020B0600010101010101" pitchFamily="50" charset="-128"/>
                <a:ea typeface="TT-JTC江戸文字「風雲」P" pitchFamily="2" charset="-128"/>
              </a:rPr>
              <a:t>湯島天神祭</a:t>
            </a:r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学乱フォント" panose="02000600000000000000" pitchFamily="2" charset="-128"/>
                <a:ea typeface="学乱フォント" panose="02000600000000000000" pitchFamily="2" charset="-128"/>
              </a:rPr>
              <a:t>　</a:t>
            </a:r>
            <a:endParaRPr kumimoji="1" lang="ja-JP" altLang="en-US" sz="36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/>
              </a:solidFill>
              <a:latin typeface="学乱フォント" panose="02000600000000000000" pitchFamily="2" charset="-128"/>
              <a:ea typeface="学乱フォント" panose="020006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9192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2382869" y="142582"/>
            <a:ext cx="7127250" cy="8242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ＡＲＰ勘亭流Ｈ" panose="020B0600010101010101" pitchFamily="50" charset="-128"/>
                <a:ea typeface="ＡＲＰ勘亭流Ｈ" panose="020B0600010101010101" pitchFamily="50" charset="-128"/>
              </a:rPr>
              <a:t>亀戸天神</a:t>
            </a:r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学乱フォント" panose="02000600000000000000" pitchFamily="2" charset="-128"/>
                <a:ea typeface="学乱フォント" panose="02000600000000000000" pitchFamily="2" charset="-128"/>
              </a:rPr>
              <a:t>　</a:t>
            </a:r>
            <a:endParaRPr kumimoji="1" lang="ja-JP" altLang="en-US" sz="36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/>
              </a:solidFill>
              <a:latin typeface="学乱フォント" panose="02000600000000000000" pitchFamily="2" charset="-128"/>
              <a:ea typeface="学乱フォント" panose="02000600000000000000" pitchFamily="2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452" y="1307271"/>
            <a:ext cx="8076083" cy="523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29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34</Words>
  <Application>Microsoft Office PowerPoint</Application>
  <PresentationFormat>ワイド画面</PresentationFormat>
  <Paragraphs>14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9" baseType="lpstr">
      <vt:lpstr>ＡＲＰ勘亭流Ｈ</vt:lpstr>
      <vt:lpstr>ＭＳ Ｐゴシック</vt:lpstr>
      <vt:lpstr>TT-JTC江戸文字「風雲」</vt:lpstr>
      <vt:lpstr>TT-JTC江戸文字「風雲」P</vt:lpstr>
      <vt:lpstr>学乱フォント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宮田 淳一</dc:creator>
  <cp:lastModifiedBy>Microsoft アカウント</cp:lastModifiedBy>
  <cp:revision>42</cp:revision>
  <dcterms:created xsi:type="dcterms:W3CDTF">2019-06-27T07:57:07Z</dcterms:created>
  <dcterms:modified xsi:type="dcterms:W3CDTF">2024-09-04T06:14:33Z</dcterms:modified>
</cp:coreProperties>
</file>